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6" d="100"/>
          <a:sy n="56" d="100"/>
        </p:scale>
        <p:origin x="1071" y="2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Productivity Planning Worksheet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Instructions</a:t>
            </a:r>
          </a:p>
        </p:txBody>
      </p:sp>
      <p:sp>
        <p:nvSpPr>
          <p:cNvPr id="3" name="Content Placeholder 2"/>
          <p:cNvSpPr>
            <a:spLocks noGrp="1"/>
          </p:cNvSpPr>
          <p:nvPr>
            <p:ph idx="1"/>
          </p:nvPr>
        </p:nvSpPr>
        <p:spPr/>
        <p:txBody>
          <a:bodyPr/>
          <a:lstStyle/>
          <a:p>
            <a:r>
              <a:t>Use this worksheet to narrow down your top 3 tasks or projects for the quarter. Distribute your time wisely to ensure you stay on track week by week. By focusing on these tasks, you will maximize your productivity and reach your goals for the quarter and the year.</a:t>
            </a:r>
          </a:p>
          <a:p>
            <a:endParaRPr/>
          </a:p>
          <a:p>
            <a:r>
              <a:t>Steps:</a:t>
            </a:r>
          </a:p>
          <a:p>
            <a:r>
              <a:t>1. Identify 3 key projects.</a:t>
            </a:r>
          </a:p>
          <a:p>
            <a:r>
              <a:t>2. Break them into smaller tasks.</a:t>
            </a:r>
          </a:p>
          <a:p>
            <a:r>
              <a:t>3. Allocate weekly time to each task.</a:t>
            </a:r>
          </a:p>
          <a:p>
            <a:r>
              <a:t>4. Track your progress.</a:t>
            </a:r>
          </a:p>
          <a:p>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Top 3 Projects for the Quarter</a:t>
            </a:r>
          </a:p>
        </p:txBody>
      </p:sp>
      <p:sp>
        <p:nvSpPr>
          <p:cNvPr id="3" name="TextBox 2"/>
          <p:cNvSpPr txBox="1"/>
          <p:nvPr/>
        </p:nvSpPr>
        <p:spPr>
          <a:xfrm>
            <a:off x="534112" y="1417638"/>
            <a:ext cx="7772400" cy="914400"/>
          </a:xfrm>
          <a:prstGeom prst="rect">
            <a:avLst/>
          </a:prstGeom>
          <a:noFill/>
        </p:spPr>
        <p:txBody>
          <a:bodyPr wrap="square">
            <a:spAutoFit/>
          </a:bodyPr>
          <a:lstStyle/>
          <a:p>
            <a:r>
              <a:rPr dirty="0"/>
              <a:t>Project 1:</a:t>
            </a:r>
          </a:p>
        </p:txBody>
      </p:sp>
      <p:sp>
        <p:nvSpPr>
          <p:cNvPr id="4" name="TextBox 3"/>
          <p:cNvSpPr txBox="1"/>
          <p:nvPr/>
        </p:nvSpPr>
        <p:spPr>
          <a:xfrm>
            <a:off x="534112" y="2832449"/>
            <a:ext cx="7772400" cy="914400"/>
          </a:xfrm>
          <a:prstGeom prst="rect">
            <a:avLst/>
          </a:prstGeom>
          <a:noFill/>
        </p:spPr>
        <p:txBody>
          <a:bodyPr wrap="square">
            <a:spAutoFit/>
          </a:bodyPr>
          <a:lstStyle/>
          <a:p>
            <a:r>
              <a:t>Project 2:</a:t>
            </a:r>
          </a:p>
        </p:txBody>
      </p:sp>
      <p:sp>
        <p:nvSpPr>
          <p:cNvPr id="5" name="TextBox 4"/>
          <p:cNvSpPr txBox="1"/>
          <p:nvPr/>
        </p:nvSpPr>
        <p:spPr>
          <a:xfrm>
            <a:off x="534112" y="4247260"/>
            <a:ext cx="7772400" cy="914400"/>
          </a:xfrm>
          <a:prstGeom prst="rect">
            <a:avLst/>
          </a:prstGeom>
          <a:noFill/>
        </p:spPr>
        <p:txBody>
          <a:bodyPr wrap="square">
            <a:spAutoFit/>
          </a:bodyPr>
          <a:lstStyle/>
          <a:p>
            <a:r>
              <a:t>Project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Weekly Time Distribution (Month 1)</a:t>
            </a:r>
          </a:p>
        </p:txBody>
      </p:sp>
      <p:sp>
        <p:nvSpPr>
          <p:cNvPr id="3" name="Content Placeholder 2"/>
          <p:cNvSpPr>
            <a:spLocks noGrp="1"/>
          </p:cNvSpPr>
          <p:nvPr>
            <p:ph idx="1"/>
          </p:nvPr>
        </p:nvSpPr>
        <p:spPr/>
        <p:txBody>
          <a:bodyPr/>
          <a:lstStyle/>
          <a:p>
            <a:r>
              <a:t>Week 1: ____ hours for Project 1 | ____ hours for Project 2 | ____ hours for Project 3</a:t>
            </a:r>
          </a:p>
          <a:p>
            <a:r>
              <a:t>Week 2: ____ hours for Project 1 | ____ hours for Project 2 | ____ hours for Project 3</a:t>
            </a:r>
          </a:p>
          <a:p>
            <a:r>
              <a:t>Week 3: ____ hours for Project 1 | ____ hours for Project 2 | ____ hours for Project 3</a:t>
            </a:r>
          </a:p>
          <a:p>
            <a:r>
              <a:t>Week 4: ____ hours for Project 1 | ____ hours for Project 2 | ____ hours for Project 3</a:t>
            </a:r>
          </a:p>
          <a:p>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Weekly Time Distribution (Month 2)</a:t>
            </a:r>
          </a:p>
        </p:txBody>
      </p:sp>
      <p:sp>
        <p:nvSpPr>
          <p:cNvPr id="3" name="Content Placeholder 2"/>
          <p:cNvSpPr>
            <a:spLocks noGrp="1"/>
          </p:cNvSpPr>
          <p:nvPr>
            <p:ph idx="1"/>
          </p:nvPr>
        </p:nvSpPr>
        <p:spPr/>
        <p:txBody>
          <a:bodyPr/>
          <a:lstStyle/>
          <a:p>
            <a:r>
              <a:t>Week 1: ____ hours for Project 1 | ____ hours for Project 2 | ____ hours for Project 3</a:t>
            </a:r>
          </a:p>
          <a:p>
            <a:r>
              <a:t>Week 2: ____ hours for Project 1 | ____ hours for Project 2 | ____ hours for Project 3</a:t>
            </a:r>
          </a:p>
          <a:p>
            <a:r>
              <a:t>Week 3: ____ hours for Project 1 | ____ hours for Project 2 | ____ hours for Project 3</a:t>
            </a:r>
          </a:p>
          <a:p>
            <a:r>
              <a:t>Week 4: ____ hours for Project 1 | ____ hours for Project 2 | ____ hours for Project 3</a:t>
            </a:r>
          </a:p>
          <a:p>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Weekly Time Distribution (Month 3)</a:t>
            </a:r>
          </a:p>
        </p:txBody>
      </p:sp>
      <p:sp>
        <p:nvSpPr>
          <p:cNvPr id="3" name="Content Placeholder 2"/>
          <p:cNvSpPr>
            <a:spLocks noGrp="1"/>
          </p:cNvSpPr>
          <p:nvPr>
            <p:ph idx="1"/>
          </p:nvPr>
        </p:nvSpPr>
        <p:spPr/>
        <p:txBody>
          <a:bodyPr/>
          <a:lstStyle/>
          <a:p>
            <a:r>
              <a:t>Week 1: ____ hours for Project 1 | ____ hours for Project 2 | ____ hours for Project 3</a:t>
            </a:r>
          </a:p>
          <a:p>
            <a:r>
              <a:t>Week 2: ____ hours for Project 1 | ____ hours for Project 2 | ____ hours for Project 3</a:t>
            </a:r>
          </a:p>
          <a:p>
            <a:r>
              <a:t>Week 3: ____ hours for Project 1 | ____ hours for Project 2 | ____ hours for Project 3</a:t>
            </a:r>
          </a:p>
          <a:p>
            <a:r>
              <a:t>Week 4: ____ hours for Project 1 | ____ hours for Project 2 | ____ hours for Project 3</a:t>
            </a:r>
          </a:p>
          <a:p>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Yearly Goal Tracking</a:t>
            </a:r>
          </a:p>
        </p:txBody>
      </p:sp>
      <p:sp>
        <p:nvSpPr>
          <p:cNvPr id="3" name="Content Placeholder 2"/>
          <p:cNvSpPr>
            <a:spLocks noGrp="1"/>
          </p:cNvSpPr>
          <p:nvPr>
            <p:ph idx="1"/>
          </p:nvPr>
        </p:nvSpPr>
        <p:spPr/>
        <p:txBody>
          <a:bodyPr>
            <a:normAutofit fontScale="92500" lnSpcReduction="20000"/>
          </a:bodyPr>
          <a:lstStyle/>
          <a:p>
            <a:r>
              <a:rPr dirty="0"/>
              <a:t>Reflect on your progress:</a:t>
            </a:r>
          </a:p>
          <a:p>
            <a:r>
              <a:rPr dirty="0"/>
              <a:t>- Did you complete the projects? If not, why?</a:t>
            </a:r>
          </a:p>
          <a:p>
            <a:r>
              <a:rPr dirty="0"/>
              <a:t>- How much time did you actually spend on each task?</a:t>
            </a:r>
          </a:p>
          <a:p>
            <a:r>
              <a:rPr dirty="0"/>
              <a:t>- What adjustments can be made to improve next quarter?</a:t>
            </a:r>
          </a:p>
          <a:p>
            <a:pPr marL="0" indent="0">
              <a:buNone/>
            </a:pPr>
            <a:r>
              <a:rPr dirty="0"/>
              <a:t>Goal for next quarter:</a:t>
            </a:r>
          </a:p>
          <a:p>
            <a:r>
              <a:rPr dirty="0"/>
              <a:t>1. Project: _______________________</a:t>
            </a:r>
          </a:p>
          <a:p>
            <a:r>
              <a:rPr dirty="0"/>
              <a:t>2. Project: _______________________</a:t>
            </a:r>
          </a:p>
          <a:p>
            <a:r>
              <a:rPr dirty="0"/>
              <a:t>3. Project: _______________________</a:t>
            </a:r>
          </a:p>
          <a:p>
            <a:endParaRPr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TotalTime>
  <Words>427</Words>
  <Application>Microsoft Office PowerPoint</Application>
  <PresentationFormat>On-screen Show (4:3)</PresentationFormat>
  <Paragraphs>37</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Productivity Planning Worksheet</vt:lpstr>
      <vt:lpstr>Instructions</vt:lpstr>
      <vt:lpstr>Top 3 Projects for the Quarter</vt:lpstr>
      <vt:lpstr>Weekly Time Distribution (Month 1)</vt:lpstr>
      <vt:lpstr>Weekly Time Distribution (Month 2)</vt:lpstr>
      <vt:lpstr>Weekly Time Distribution (Month 3)</vt:lpstr>
      <vt:lpstr>Yearly Goal Tracking</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Productivity Planning Worksheet</dc:title>
  <dc:subject/>
  <dc:creator/>
  <cp:keywords/>
  <dc:description>generated using python-pptx</dc:description>
  <cp:lastModifiedBy>kalpanakotecha</cp:lastModifiedBy>
  <cp:revision>2</cp:revision>
  <dcterms:created xsi:type="dcterms:W3CDTF">2013-01-27T09:14:16Z</dcterms:created>
  <dcterms:modified xsi:type="dcterms:W3CDTF">2024-09-21T11:25:07Z</dcterms:modified>
  <cp:category/>
</cp:coreProperties>
</file>